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8B1B4D-20E0-44BD-B83D-FA6299CFA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9EB0352-78D7-405D-80FF-5F602C8FF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91608FC-84C5-45E3-ABE4-FFB02970C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EEF8-F51C-43AC-B749-C09321C22DC7}" type="datetimeFigureOut">
              <a:rPr lang="pl-PL" smtClean="0"/>
              <a:t>27.10.2021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CB09700-EE58-4AE1-A024-CFBAAD74F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310970-2D48-4DC6-AD66-91A2A72E4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FDD4-1047-448D-B9ED-4041D5B80D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06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37E41A-231F-459F-9CB7-EA8A4AA6D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02E9EAB-6456-4DAA-A5DA-79F90F8ED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89C8A35-6A69-4734-965B-E786A326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EEF8-F51C-43AC-B749-C09321C22DC7}" type="datetimeFigureOut">
              <a:rPr lang="pl-PL" smtClean="0"/>
              <a:t>27.10.2021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EAE6F38-EC50-4A52-A3E2-F5405594C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C18C928-F73C-4A47-A5BE-07D890C2E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FDD4-1047-448D-B9ED-4041D5B80D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162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44B71DD-8760-4921-8F62-AD5D75D959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C9FA7F3-E861-4943-8F7D-C3172858B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63936EB-A548-4AAC-A356-6A57FE6B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EEF8-F51C-43AC-B749-C09321C22DC7}" type="datetimeFigureOut">
              <a:rPr lang="pl-PL" smtClean="0"/>
              <a:t>27.10.2021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4E38629-D8B1-41A2-ADC7-3F53C4558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F69707B-7C02-4A7B-8B9C-3575642B3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FDD4-1047-448D-B9ED-4041D5B80D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963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2380E7-413F-4819-B5EE-DEDFE6DFD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4C27E6-5BC3-4E54-8477-EDD23A3C7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90CB190-FCC1-48A4-9659-6F9D8E047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EEF8-F51C-43AC-B749-C09321C22DC7}" type="datetimeFigureOut">
              <a:rPr lang="pl-PL" smtClean="0"/>
              <a:t>27.10.2021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973B4C9-F7BD-4549-8BC9-F8ED7B7E9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8962211-5D7A-460C-858B-24D5B060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FDD4-1047-448D-B9ED-4041D5B80D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633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7775E8-1E07-48A9-BB45-CEEA17FC0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3C5BBDB-E970-4351-98D3-AD12302B8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A97ED4E-5365-4115-B07F-217DD501D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EEF8-F51C-43AC-B749-C09321C22DC7}" type="datetimeFigureOut">
              <a:rPr lang="pl-PL" smtClean="0"/>
              <a:t>27.10.2021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1F254D3-1F7E-4E43-A85A-1E1653106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BA3F47C-A4B5-44AA-9EEE-786D3DE47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FDD4-1047-448D-B9ED-4041D5B80D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12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317E91-2A74-4CB5-9C2B-3B0020FB0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52905E-BEF9-40FC-9C4B-6CE87788F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288D4C0-7ED8-4223-A8EC-C4899A90F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1BDBD26-6A58-4D7D-BA71-FD5DDDBB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EEF8-F51C-43AC-B749-C09321C22DC7}" type="datetimeFigureOut">
              <a:rPr lang="pl-PL" smtClean="0"/>
              <a:t>27.10.2021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D0FCA17-6AA4-4DA5-BFB1-B7E03F4E0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A34EC8F-DE55-4D0E-81EB-03B12982D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FDD4-1047-448D-B9ED-4041D5B80D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376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647236-03BE-4DD2-B93A-C1325DCAB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F910ED1-33DA-4E94-A63E-F67DD53F9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DC714DF-F7B3-4219-A031-49079429A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84B1F88-488C-408B-BA39-FCBD124A15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4346460-8A7F-41E4-8003-39421D796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1ECC207-5DA9-460F-853A-A3DECB678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EEF8-F51C-43AC-B749-C09321C22DC7}" type="datetimeFigureOut">
              <a:rPr lang="pl-PL" smtClean="0"/>
              <a:t>27.10.2021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BFBB631-0618-4251-B5D4-E1A2EE399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8714A67-FAD2-4302-85A2-255F16708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FDD4-1047-448D-B9ED-4041D5B80D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341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D3DEC2-D7CC-4E64-96E8-CC0259EE3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FE7DF6F-18D0-4D2C-95CA-2F56E9FAF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EEF8-F51C-43AC-B749-C09321C22DC7}" type="datetimeFigureOut">
              <a:rPr lang="pl-PL" smtClean="0"/>
              <a:t>27.10.2021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73B9D06-35C5-423D-B141-A00F4DD4B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94C53A6-118C-454B-B3D6-52FA6485E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FDD4-1047-448D-B9ED-4041D5B80D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56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68838E4-E609-4A6A-A6FB-3D337A159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EEF8-F51C-43AC-B749-C09321C22DC7}" type="datetimeFigureOut">
              <a:rPr lang="pl-PL" smtClean="0"/>
              <a:t>27.10.2021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156CB36-2DC2-4604-882A-CA5B624F8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2E7413F-7495-4390-B162-4CC633E4E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FDD4-1047-448D-B9ED-4041D5B80D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936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93A8DF-B445-4BCF-8060-0ACD3C3DF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2E75ED-9FBA-4469-A929-D44DA7142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B282A20-02EC-4B90-A5E5-866756DA1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91C1326-6749-4FD4-A788-E38D1AC0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EEF8-F51C-43AC-B749-C09321C22DC7}" type="datetimeFigureOut">
              <a:rPr lang="pl-PL" smtClean="0"/>
              <a:t>27.10.2021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E0B8AF9-104C-45A6-A0AE-C7FA8B751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ED30FE9-C05C-4A26-B857-E367C51BF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FDD4-1047-448D-B9ED-4041D5B80D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48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ADE5DA-D5D8-4C8E-A773-6CC9FCB9F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C661111-6C27-4A1D-8856-8CDCDBAD8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B3C9AA7-B49B-4396-B017-B85C70803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86A62DF-845A-4A90-9AEF-65F665ECC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EEF8-F51C-43AC-B749-C09321C22DC7}" type="datetimeFigureOut">
              <a:rPr lang="pl-PL" smtClean="0"/>
              <a:t>27.10.2021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62F0EA9-EFD8-4E43-A0F8-95ECA7C68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DC7DAD0-BE07-4BDD-875D-31DA866CC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FDD4-1047-448D-B9ED-4041D5B80D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031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BB3D28E-03DA-4E0F-ABD0-D7191B630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7BCFC16-D26E-4E9D-AB18-C58FEE43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763C2CE-1688-4F47-9837-72DCE4FEA3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EEEF8-F51C-43AC-B749-C09321C22DC7}" type="datetimeFigureOut">
              <a:rPr lang="pl-PL" smtClean="0"/>
              <a:t>27.10.2021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82038AA-E3FE-4FAB-B573-926499A2F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37E0FDC-9645-4264-9E71-9FA8A71DC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4FDD4-1047-448D-B9ED-4041D5B80D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200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A6B459B-7032-47C2-B595-DFE876369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"/>
            <a:ext cx="12190194" cy="685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1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A6B459B-7032-47C2-B595-DFE876369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"/>
            <a:ext cx="12190194" cy="685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3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A6B459B-7032-47C2-B595-DFE876369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16"/>
            <a:ext cx="12190192" cy="685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A6B459B-7032-47C2-B595-DFE876369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16"/>
            <a:ext cx="12190192" cy="685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2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A6B459B-7032-47C2-B595-DFE876369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16"/>
            <a:ext cx="12190192" cy="685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7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A6B459B-7032-47C2-B595-DFE876369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16"/>
            <a:ext cx="12190192" cy="685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2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A6B459B-7032-47C2-B595-DFE876369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16"/>
            <a:ext cx="12190192" cy="685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3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A6B459B-7032-47C2-B595-DFE876369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16"/>
            <a:ext cx="12190192" cy="685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9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A6B459B-7032-47C2-B595-DFE876369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16"/>
            <a:ext cx="12190192" cy="685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Panoramiczny</PresentationFormat>
  <Paragraphs>0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Raduj Łukasz</dc:creator>
  <cp:lastModifiedBy>Rzecznik Prasowy</cp:lastModifiedBy>
  <cp:revision>1</cp:revision>
  <dcterms:created xsi:type="dcterms:W3CDTF">2021-10-22T12:04:36Z</dcterms:created>
  <dcterms:modified xsi:type="dcterms:W3CDTF">2021-10-27T11:29:07Z</dcterms:modified>
</cp:coreProperties>
</file>